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3" name="Gruppo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4" name="Gruppo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5" name="Gruppo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med">
    <p:dissolv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3" name="Gruppo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4" name="Gruppo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3" name="Gruppo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4" name="Gruppo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5" name="Gruppo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BBF700C-10D3-49EF-BD6B-FB7F5A992E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88B913D7-F80C-42C2-9F9F-A7658BC2FA47}" type="datetimeFigureOut">
              <a:rPr lang="it-IT" smtClean="0"/>
              <a:pPr/>
              <a:t>15/01/2019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o\OneDrive\IREOS-ONLUS\AMARANTO%20TEATRO%202018\VIDEO%20CAPPUCCETTO%201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o\OneDrive\IREOS-ONLUS\AMARANTO%20TEATRO%202018\VIDEO%20CAPPUCCETTO%20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1988840"/>
            <a:ext cx="5143502" cy="1828800"/>
          </a:xfrm>
        </p:spPr>
        <p:txBody>
          <a:bodyPr/>
          <a:lstStyle/>
          <a:p>
            <a:r>
              <a:rPr lang="it-IT" dirty="0" smtClean="0"/>
              <a:t>Amaranto Teatro</a:t>
            </a:r>
            <a:endParaRPr lang="it-IT" dirty="0"/>
          </a:p>
        </p:txBody>
      </p:sp>
      <p:pic>
        <p:nvPicPr>
          <p:cNvPr id="4" name="Immagine 3" descr="2018-10-10 (3).png"/>
          <p:cNvPicPr>
            <a:picLocks noChangeAspect="1"/>
          </p:cNvPicPr>
          <p:nvPr/>
        </p:nvPicPr>
        <p:blipFill>
          <a:blip r:embed="rId2" cstate="print"/>
          <a:srcRect t="4862" r="-13"/>
          <a:stretch>
            <a:fillRect/>
          </a:stretch>
        </p:blipFill>
        <p:spPr>
          <a:xfrm>
            <a:off x="3059832" y="5301208"/>
            <a:ext cx="5904656" cy="140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Aspetti importanti del Laboratorio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941168"/>
            <a:ext cx="7776864" cy="100811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/>
              <a:t>	Il “gioco teatrale” permette di riconoscere ed esplicitare i propri vissuti, in un contesto collettivo. Ciò permette anche di “vedere” gli altri in modo diverso, sviluppando l’empatia</a:t>
            </a:r>
            <a:endParaRPr lang="it-IT" dirty="0"/>
          </a:p>
        </p:txBody>
      </p:sp>
      <p:pic>
        <p:nvPicPr>
          <p:cNvPr id="5" name="Immagine 4" descr="20180616_104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456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20180623_135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3456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Aspetti importanti del Laboratorio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941168"/>
            <a:ext cx="7776864" cy="884312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it-IT" dirty="0" smtClean="0"/>
              <a:t>	Il “gioco teatrale” permette di prendere coscienza e consapevolezza del proprio corpo, attraverso l’uso dello stesso come mezzo espressivo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6" name="Immagine 5" descr="20180324_11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456384" cy="25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20180616_120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5112"/>
            <a:ext cx="3456939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Aspetti importanti del Laboratorio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941168"/>
            <a:ext cx="7776864" cy="8843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it-IT" dirty="0" smtClean="0"/>
              <a:t>	Il “gioco teatrale” permette di prendere contatto con i propri stati d’animo e vissuti emotivi come strumento di comunicazione con l’altro</a:t>
            </a:r>
          </a:p>
          <a:p>
            <a:pPr lvl="0"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pic>
        <p:nvPicPr>
          <p:cNvPr id="8" name="Immagine 7" descr="20180421_11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2" y="1772816"/>
            <a:ext cx="3456939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20180421_113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53" y="1772816"/>
            <a:ext cx="3456939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Aspetti importanti del Laboratorio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085184"/>
            <a:ext cx="7776864" cy="936104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it-IT" dirty="0" smtClean="0"/>
              <a:t>	Il “gioco teatrale” permette lo sviluppo della socialità attraverso una conoscenza del gruppo diversa da quella “quotidiana” con la sperimentazione di ruoli e atteggiamenti inediti</a:t>
            </a:r>
          </a:p>
          <a:p>
            <a:pPr algn="just">
              <a:buNone/>
            </a:pPr>
            <a:endParaRPr lang="it-IT" dirty="0" smtClean="0"/>
          </a:p>
          <a:p>
            <a:pPr lvl="0"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pic>
        <p:nvPicPr>
          <p:cNvPr id="8" name="Immagine 7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2427734" cy="32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288" y="1556792"/>
            <a:ext cx="2403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Aspetti importanti del Laboratorio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085184"/>
            <a:ext cx="7776864" cy="740296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it-IT" dirty="0" smtClean="0"/>
              <a:t>	Il “gioco teatrale” permette di stimolare la creatività e la </a:t>
            </a:r>
            <a:r>
              <a:rPr lang="it-IT" dirty="0" err="1" smtClean="0"/>
              <a:t>fantasia…</a:t>
            </a:r>
            <a:r>
              <a:rPr lang="it-IT" dirty="0" smtClean="0"/>
              <a:t> e molto </a:t>
            </a:r>
            <a:r>
              <a:rPr lang="it-IT" smtClean="0"/>
              <a:t>altro ancora!</a:t>
            </a: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lvl="0"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pic>
        <p:nvPicPr>
          <p:cNvPr id="6" name="Immagine 5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3456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3456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03848" y="1844824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Grazie!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Immagine 6" descr="pio istituto sor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96952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delf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2" y="2997136"/>
            <a:ext cx="1609517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 descr="2018-10-10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50" y="2997136"/>
            <a:ext cx="1664119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Antefatto…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20180"/>
            <a:ext cx="5861321" cy="42291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 smtClean="0"/>
              <a:t>Il “Gruppo Amaranto”, che si è costituito nel 2015, ha visto negli anni la partecipazione di una quindicina di giovani sordi, italiani e stranieri, segnanti ed </a:t>
            </a:r>
            <a:r>
              <a:rPr lang="it-IT" dirty="0" err="1" smtClean="0"/>
              <a:t>oralisti</a:t>
            </a:r>
            <a:r>
              <a:rPr lang="it-IT" dirty="0" smtClean="0"/>
              <a:t>, che, per la propria storia di vita non sono riusciti a sviluppare delle competenze relazionali e delle capacità sociali coerenti con la propria età, rischiando quindi l’isolamento.</a:t>
            </a:r>
          </a:p>
          <a:p>
            <a:pPr algn="just"/>
            <a:r>
              <a:rPr lang="it-IT" dirty="0" smtClean="0"/>
              <a:t>Il Progetto Amaranto, finanziato dal Pio Istituto dei Sordi e dal Centro Ireos, ha avuto lo scopo di proporre attività psicologiche e di socializzazione per permettere lo sblocco nella crescita relazionale e favorire l’acquisizione di competenze sociali.</a:t>
            </a:r>
          </a:p>
          <a:p>
            <a:pPr algn="just"/>
            <a:r>
              <a:rPr lang="it-IT" dirty="0" smtClean="0"/>
              <a:t>E’ stato seguito dalle psicologhe esperte in sordità Mariolina Gaggianesi e Raffaella </a:t>
            </a:r>
            <a:r>
              <a:rPr lang="it-IT" dirty="0" err="1" smtClean="0"/>
              <a:t>Carchio</a:t>
            </a:r>
            <a:r>
              <a:rPr lang="it-IT" dirty="0" smtClean="0"/>
              <a:t> e da alcune educatrici specializzate nella Lingua e nella Cultura delle persone sorde. </a:t>
            </a:r>
          </a:p>
        </p:txBody>
      </p:sp>
      <p:pic>
        <p:nvPicPr>
          <p:cNvPr id="4" name="Immagine 3" descr="IMG-20160220-WA00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1702693"/>
            <a:ext cx="2110998" cy="122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IMG-20160130-WA001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5" y="3212976"/>
            <a:ext cx="2052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C:\Users\mario\Downloads\IMG-20151107-WA0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653136"/>
            <a:ext cx="93610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C:\Users\mario\Downloads\IMG-20151107-WA0007.jpg"/>
          <p:cNvPicPr/>
          <p:nvPr/>
        </p:nvPicPr>
        <p:blipFill>
          <a:blip r:embed="rId5" cstate="print"/>
          <a:srcRect l="36858" t="11472" r="30793"/>
          <a:stretch>
            <a:fillRect/>
          </a:stretch>
        </p:blipFill>
        <p:spPr bwMode="auto">
          <a:xfrm>
            <a:off x="8028384" y="4653136"/>
            <a:ext cx="93610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Anni 2015-2017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8911" y="1752600"/>
            <a:ext cx="7733529" cy="422910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Nel corso delle edizioni precedenti del Progetto, si è evidenziata una forte predilezione da parte del gruppo per i giochi di matrice psicodrammatica. Utilizzando tecniche teatrali, attività di </a:t>
            </a:r>
            <a:r>
              <a:rPr lang="it-IT" dirty="0" err="1" smtClean="0"/>
              <a:t>role</a:t>
            </a:r>
            <a:r>
              <a:rPr lang="it-IT" dirty="0" smtClean="0"/>
              <a:t> </a:t>
            </a:r>
            <a:r>
              <a:rPr lang="it-IT" dirty="0" err="1" smtClean="0"/>
              <a:t>playing</a:t>
            </a:r>
            <a:r>
              <a:rPr lang="it-IT" dirty="0" smtClean="0"/>
              <a:t> e simboliche si è potuto far emergere e rielaborare a livello creativo le difficoltà relazionali dei ragazzi, il loro vissuto di isolamento, la possibilità di sperimentare un gruppo “buono” e accogliente di pari con risorse tutte da scoprire.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Idea di un laboratorio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420888"/>
            <a:ext cx="3413049" cy="31885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/>
              <a:t>	A fronte di questa esperienza positiva e del fatto che l’attività di matrice </a:t>
            </a:r>
            <a:r>
              <a:rPr lang="it-IT" dirty="0" err="1" smtClean="0"/>
              <a:t>psicodrammatica</a:t>
            </a:r>
            <a:r>
              <a:rPr lang="it-IT" dirty="0" smtClean="0"/>
              <a:t> può essere un’esperienza molto formativa e </a:t>
            </a:r>
            <a:r>
              <a:rPr lang="it-IT" dirty="0" err="1" smtClean="0"/>
              <a:t>rielaborativa</a:t>
            </a:r>
            <a:r>
              <a:rPr lang="it-IT" dirty="0" smtClean="0"/>
              <a:t> è stato proposto un “Laboratorio Teatrale” presso il Teatro Delfino di Milano, che ha messo a disposizione gratuitamente i suoi spazi.</a:t>
            </a:r>
            <a:endParaRPr lang="it-IT" dirty="0"/>
          </a:p>
        </p:txBody>
      </p:sp>
      <p:pic>
        <p:nvPicPr>
          <p:cNvPr id="1026" name="Picture 2" descr="Risultati immagini per cinema teatro delf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3895774" cy="259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fase del laboratorio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581128"/>
            <a:ext cx="8064896" cy="102832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t-IT" dirty="0" smtClean="0"/>
              <a:t>	la </a:t>
            </a:r>
            <a:r>
              <a:rPr lang="it-IT" b="1" dirty="0" smtClean="0"/>
              <a:t>prima fase</a:t>
            </a:r>
            <a:r>
              <a:rPr lang="it-IT" dirty="0" smtClean="0"/>
              <a:t>, che si è tenuta da ottobre a dicembre 2017, è stata dedicata ad esercizi che hanno favorito la conoscenza, la socializzazione, la cooperazione di gruppo e l’uso del corpo come mezzo espressivo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5" name="Immagine 4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1916832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16832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916832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 fase del laboratorio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581128"/>
            <a:ext cx="8064896" cy="102832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dirty="0" smtClean="0"/>
              <a:t>	la </a:t>
            </a:r>
            <a:r>
              <a:rPr lang="it-IT" b="1" dirty="0" smtClean="0"/>
              <a:t>seconda fase</a:t>
            </a:r>
            <a:r>
              <a:rPr lang="it-IT" dirty="0" smtClean="0"/>
              <a:t>, che si è tenuta da gennaio a giugno 2018, è stata dedicata alla messa in scena di un testo teatrale scelto appositamente per gli utenti. tenendo conto delle difficoltà comunicative di ciascuno: si è dovuto infatti pensare a uno spettacolo sostanzialmente muto, in quanto alcuni utenti di Amaranto utilizzano la LIS mentre altri sono </a:t>
            </a:r>
            <a:r>
              <a:rPr lang="it-IT" dirty="0" err="1" smtClean="0"/>
              <a:t>oralisti</a:t>
            </a:r>
            <a:r>
              <a:rPr lang="it-IT" dirty="0" smtClean="0"/>
              <a:t>. 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8" name="Immagine 7" descr="20180224_11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112" y="2133048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20180224_122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20180421_113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05472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La congiura dei Cappuccetti Silenziosi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581128"/>
            <a:ext cx="8064896" cy="102832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dirty="0" smtClean="0"/>
              <a:t>	Si è scelto di lavorare su una fiaba molto conosciuta e di facile comprensione anche senza l’uso della parola: Cappuccetto Rosso. Si è partiti dal testo, “La congiura dei Cappuccetti” di Stefano </a:t>
            </a:r>
            <a:r>
              <a:rPr lang="it-IT" dirty="0" err="1" smtClean="0"/>
              <a:t>Bordiglioni</a:t>
            </a:r>
            <a:r>
              <a:rPr lang="it-IT" dirty="0" smtClean="0"/>
              <a:t> da cui sono stati tratti gli spunti per scrivere e costruire lo spettacolo, basato sull’uso del corpo e sul gesto.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12" name="VIDEO CAPPUCCETTO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84482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131840" y="378904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3">
                    <a:lumMod val="75000"/>
                  </a:schemeClr>
                </a:solidFill>
              </a:rPr>
              <a:t>Cappuccetto Lento</a:t>
            </a:r>
            <a:endParaRPr lang="it-IT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23 giugno: lo spettacolo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3168352" cy="38366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/>
              <a:t>	Lo spettacolo è stato inserito in una rassegna di Teatro Sociale, promossa dal teatro Delfino e patrocinata dal Municipio 4 del Comune di Milano, dal titolo “TUTTI SUL PALCO”. E’ stato molto apprezzato dal pubblico, sia di sordi che di udenti, adulti e bambini, in quanto ha riproposto una fiaba classica in una versione molto particolare e divertente.</a:t>
            </a:r>
            <a:endParaRPr lang="it-IT" dirty="0"/>
          </a:p>
        </p:txBody>
      </p:sp>
      <p:pic>
        <p:nvPicPr>
          <p:cNvPr id="5" name="Immagine 4" descr="LOCAND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5" y="1196752"/>
            <a:ext cx="3131873" cy="448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2" cy="831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23 giugno: lo spettacolo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581128"/>
            <a:ext cx="7416824" cy="102832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/>
              <a:t>	Potersi esibire di fronte a un pubblico ha stimolato le capacità di ciascun membro del gruppo, che ha saputo attingere alle proprie risorse personali, mettendo in campo parti di sé assolutamente inedite e scoprendosi ricco di talento. </a:t>
            </a:r>
            <a:endParaRPr lang="it-IT" dirty="0"/>
          </a:p>
        </p:txBody>
      </p:sp>
      <p:pic>
        <p:nvPicPr>
          <p:cNvPr id="6" name="VIDEO CAPPUCCETTO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628800"/>
            <a:ext cx="3048000" cy="2286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31840" y="364502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3">
                    <a:lumMod val="75000"/>
                  </a:schemeClr>
                </a:solidFill>
              </a:rPr>
              <a:t>Cappuccetto Stanco</a:t>
            </a:r>
            <a:endParaRPr lang="it-IT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40_TF03431377.potx" id="{4A9228DC-24B8-4FB6-B608-D7A41AA068FF}" vid="{DD4AB564-C0F8-40A4-819D-C47843D8BB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428</TotalTime>
  <Words>267</Words>
  <Application>Microsoft Office PowerPoint</Application>
  <PresentationFormat>Presentazione su schermo (4:3)</PresentationFormat>
  <Paragraphs>34</Paragraphs>
  <Slides>15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Tema2</vt:lpstr>
      <vt:lpstr>Amaranto Teatro</vt:lpstr>
      <vt:lpstr>Antefatto…</vt:lpstr>
      <vt:lpstr>Anni 2015-2017</vt:lpstr>
      <vt:lpstr>Idea di un laboratorio teatrale</vt:lpstr>
      <vt:lpstr>Prima fase del laboratorio</vt:lpstr>
      <vt:lpstr>Seconda fase del laboratorio</vt:lpstr>
      <vt:lpstr>La congiura dei Cappuccetti Silenziosi</vt:lpstr>
      <vt:lpstr>23 giugno: lo spettacolo</vt:lpstr>
      <vt:lpstr>23 giugno: lo spettacolo</vt:lpstr>
      <vt:lpstr>Aspetti importanti del Laboratorio</vt:lpstr>
      <vt:lpstr>Aspetti importanti del Laboratorio</vt:lpstr>
      <vt:lpstr>Aspetti importanti del Laboratorio</vt:lpstr>
      <vt:lpstr>Aspetti importanti del Laboratorio</vt:lpstr>
      <vt:lpstr>Aspetti importanti del Laboratorio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Amaranto Teatro</dc:title>
  <dc:creator>mario</dc:creator>
  <cp:lastModifiedBy>mario</cp:lastModifiedBy>
  <cp:revision>45</cp:revision>
  <dcterms:created xsi:type="dcterms:W3CDTF">2018-10-09T08:07:03Z</dcterms:created>
  <dcterms:modified xsi:type="dcterms:W3CDTF">2019-01-15T13:38:21Z</dcterms:modified>
</cp:coreProperties>
</file>